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066044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066044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06604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06604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066044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066044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066044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066044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066044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066044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066044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066044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066044c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066044c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1b0766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1b0766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 Beanstalk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596925" y="4651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777775" y="11857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Beanstalk Components: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different software components to a platform to enable Elastic Beanstalk functionality.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improved health agent.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" sz="1800"/>
              <a:t>For example: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For obtaining and reporting health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Platform.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Saved configuration.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Beanstalk terms.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47175" y="42495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97400" y="11455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Including environments, versions, and environment configurations, is an Elastic Beanstalk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Dependencies and other required things are there.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application in Elastic Beanstalk is pretty much equivalent to a folder.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07450" y="414900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Version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42475" y="1246025"/>
            <a:ext cx="7568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Designated iteration of deployable code for a web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Containing deployable code, such as a Java WAR file, is referenced by an application version.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Multiple versions each of which is distinct.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 any application version or upload and deploy a new application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57200" y="4048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57200" y="11757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Programs rely on the operation.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operating system, programming language runtime, web server, application server, and Elastic Beanstalk components make up a platform.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Target a platform for our web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Applications on a variety of platforms with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47175" y="4550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Saved configuration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27525" y="1175700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Developing custom environment setups.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EB CLI, AWS CLI, or API, create and change saved configurations, apply them to environments.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Configuration templates in the API and the AWS CLI.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77300" y="44502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77300" y="11656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Runtime: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for our programming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Includes: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Framework.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Libraries.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Interpreter.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Virtual machine and other necessary things.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37125" y="4148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Version of the Platform: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of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Certain versions of an operating system (OS), runtime, web server, application server, and Elastic Beanstalk.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" sz="1800"/>
              <a:t>Supported state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contains components that are supported.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37125" y="4148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637125" y="11757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Retired state: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platform version featuring one or more retired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Suppliers' End of Life (EOL) deadlines.</a:t>
            </a:r>
            <a:endParaRPr b="1" i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BADE37E6-7BAD-446A-AB82-A0AD29C6774B}"/>
</file>

<file path=customXml/itemProps2.xml><?xml version="1.0" encoding="utf-8"?>
<ds:datastoreItem xmlns:ds="http://schemas.openxmlformats.org/officeDocument/2006/customXml" ds:itemID="{F2AABE8F-8924-4C18-8690-A7D4AAD01DB8}"/>
</file>

<file path=customXml/itemProps3.xml><?xml version="1.0" encoding="utf-8"?>
<ds:datastoreItem xmlns:ds="http://schemas.openxmlformats.org/officeDocument/2006/customXml" ds:itemID="{68CB09D5-1505-4CCB-8DC0-895CBAF1818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